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진영웅 Youngwoong Jin"/>
  <p:cmAuthor clrIdx="1" id="1" initials="" lastIdx="3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2-30T01:25:18.666">
    <p:pos x="6000" y="0"/>
    <p:text>속성 -&gt; 분류</p:text>
  </p:cm>
  <p:cm authorId="0" idx="2" dt="2020-12-30T01:25:18.666">
    <p:pos x="6000" y="0"/>
    <p:text>정체 - 캐릭터 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12-30T01:18:48.615">
    <p:pos x="6000" y="0"/>
    <p:text>조각 카드를 아이템 카드로 바꿀지?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0-12-29T23:52:37.646">
    <p:pos x="6000" y="0"/>
    <p:text>-이아림(***6***166)</p:text>
  </p:cm>
  <p:cm authorId="0" idx="4" dt="2020-12-30T01:29:14.949">
    <p:pos x="6000" y="100"/>
    <p:text>타이틀을 속성 조각trade에서 
거래로 바꿈</p:text>
  </p:cm>
  <p:cm authorId="0" idx="5" dt="2020-12-30T01:29:14.949">
    <p:pos x="6000" y="100"/>
    <p:text>특이 사항을 자세하게 수정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0-12-30T01:34:08.679">
    <p:pos x="6000" y="0"/>
    <p:text>-이아림(***6***166)</p:text>
  </p:cm>
  <p:cm authorId="0" idx="6" dt="2020-12-30T01:20:52.618">
    <p:pos x="6000" y="0"/>
    <p:text>정체 밝히기를 캐릭터 맞추기로 바꿈</p:text>
  </p:cm>
  <p:cm authorId="0" idx="7" dt="2020-12-30T01:34:08.679">
    <p:pos x="6000" y="0"/>
    <p:text>내용 살짝 수정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0-12-29T23:52:37.646">
    <p:pos x="6000" y="0"/>
    <p:text>-이아림(***6***166)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3.xml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4.xml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5.xml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트레이드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3200">
                <a:latin typeface="Malgun Gothic"/>
                <a:ea typeface="Malgun Gothic"/>
                <a:cs typeface="Malgun Gothic"/>
                <a:sym typeface="Malgun Gothic"/>
              </a:rPr>
              <a:t>Trade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방법 - 플레이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2"/>
          <p:cNvSpPr txBox="1"/>
          <p:nvPr>
            <p:ph idx="4294967295" type="body"/>
          </p:nvPr>
        </p:nvSpPr>
        <p:spPr>
          <a:xfrm>
            <a:off x="311700" y="1769075"/>
            <a:ext cx="8520600" cy="30785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플레이어들에게 캐릭터 카드를 나누어 준다.</a:t>
            </a:r>
            <a:endParaRPr/>
          </a:p>
          <a:p>
            <a:pPr indent="-45720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잘 섞은 조각 카드를 플레이어 당 4장 씩 나누어 준다.</a:t>
            </a:r>
            <a:endParaRPr/>
          </a:p>
          <a:p>
            <a:pPr indent="-45720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거래와 캐릭터 맞추기 룰에 맞춰 게임을 진행한다.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r>
              <a:t/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r>
              <a:t/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r>
              <a:t/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5443539" y="2907457"/>
            <a:ext cx="2739656" cy="1362202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B24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5443539" y="1328021"/>
            <a:ext cx="2739656" cy="1379784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5F9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960805" y="1722870"/>
            <a:ext cx="1850212" cy="626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238491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방법 - 플레이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여성 프로필 단색으로 채워진" id="128" name="Google Shape;12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311" y="22002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여성 프로필 윤곽선" id="129" name="Google Shape;12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8894" y="22200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471353" y="3100295"/>
            <a:ext cx="1046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3007500" y="3097776"/>
            <a:ext cx="3571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4470878" y="1856059"/>
            <a:ext cx="20860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4505381" y="3134814"/>
            <a:ext cx="21377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5622634" y="1485475"/>
            <a:ext cx="239137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Trade  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&lt;악당&gt; 카드와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카드 Trade 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5622634" y="3121449"/>
            <a:ext cx="22582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fail 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중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2장 전체 공개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3364668" y="4614401"/>
            <a:ext cx="51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ko-KR"/>
              <a:t>카드를 교환 할 때나 카드를 공개할 때는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자신이                         주고 싶은 /</a:t>
            </a:r>
            <a:r>
              <a:rPr lang="ko-KR"/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보여주고 싶은 카드</a:t>
            </a:r>
            <a:r>
              <a:rPr lang="ko-KR"/>
              <a:t>를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/>
              <a:t>주거나 보여줄 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356755" y="3645363"/>
            <a:ext cx="229195" cy="36933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641170" y="3645363"/>
            <a:ext cx="229195" cy="36933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925585" y="3645727"/>
            <a:ext cx="229195" cy="36933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1210000" y="3544591"/>
            <a:ext cx="229195" cy="36933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2661641" y="3652393"/>
            <a:ext cx="229195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2946056" y="3652393"/>
            <a:ext cx="229195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230471" y="3652757"/>
            <a:ext cx="229195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514886" y="3645363"/>
            <a:ext cx="229195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23"/>
          <p:cNvCxnSpPr/>
          <p:nvPr/>
        </p:nvCxnSpPr>
        <p:spPr>
          <a:xfrm flipH="1" rot="10800000">
            <a:off x="3744081" y="2220023"/>
            <a:ext cx="584571" cy="351727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p23"/>
          <p:cNvCxnSpPr/>
          <p:nvPr/>
        </p:nvCxnSpPr>
        <p:spPr>
          <a:xfrm>
            <a:off x="3822389" y="3058991"/>
            <a:ext cx="532958" cy="306655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" name="Google Shape;147;p23"/>
          <p:cNvSpPr txBox="1"/>
          <p:nvPr/>
        </p:nvSpPr>
        <p:spPr>
          <a:xfrm>
            <a:off x="439311" y="952694"/>
            <a:ext cx="32611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ko-KR" sz="2400"/>
              <a:t>거래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1196549" y="1892504"/>
            <a:ext cx="15001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악당 &gt; 있어?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 rot="-777344">
            <a:off x="7381551" y="3119386"/>
            <a:ext cx="229195" cy="36933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/>
          <p:nvPr/>
        </p:nvSpPr>
        <p:spPr>
          <a:xfrm rot="-697874">
            <a:off x="7665966" y="3119386"/>
            <a:ext cx="229195" cy="36933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7152356" y="1531282"/>
            <a:ext cx="229195" cy="36933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780563" y="1530430"/>
            <a:ext cx="229195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23"/>
          <p:cNvCxnSpPr/>
          <p:nvPr/>
        </p:nvCxnSpPr>
        <p:spPr>
          <a:xfrm>
            <a:off x="7448794" y="1715096"/>
            <a:ext cx="284415" cy="0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5188139" y="2925927"/>
            <a:ext cx="3660770" cy="1550207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B24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5176506" y="1346485"/>
            <a:ext cx="3702623" cy="1379784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5F9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960805" y="1722870"/>
            <a:ext cx="1850212" cy="626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238491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방법 - 플레이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여성 프로필 단색으로 채워진" id="162" name="Google Shape;16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311" y="22002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여성 프로필 윤곽선" id="163" name="Google Shape;16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8894" y="22200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1008429" y="1896642"/>
            <a:ext cx="18502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너 &lt; 신데렐라 &gt; 지?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471353" y="3100295"/>
            <a:ext cx="1046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3007500" y="3097776"/>
            <a:ext cx="3571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401161" y="1855881"/>
            <a:ext cx="20860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4401161" y="3134423"/>
            <a:ext cx="21377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5249015" y="1418582"/>
            <a:ext cx="3630115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들통났다  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들통난 B는 A에게 카드 전체 </a:t>
            </a:r>
            <a:r>
              <a:rPr lang="ko-KR"/>
              <a:t>뒤집어서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A는 모인 8개의 카드 중 원하는 카드 선점 -&gt; 남은 카드 4</a:t>
            </a:r>
            <a:r>
              <a:rPr lang="ko-KR"/>
              <a:t>장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</a:t>
            </a:r>
            <a:r>
              <a:rPr lang="ko-KR"/>
              <a:t>에게 주기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5317135" y="3020077"/>
            <a:ext cx="22582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Yeah 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39311" y="952694"/>
            <a:ext cx="32611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ko-KR" sz="2400"/>
              <a:t>캐릭터 맞추기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3364668" y="4584376"/>
            <a:ext cx="51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정체를 들통 난 플레이어에게 [</a:t>
            </a:r>
            <a:r>
              <a:rPr lang="ko-KR"/>
              <a:t>캐릭터 맞추기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질문을 할 수   없다.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356755" y="3645363"/>
            <a:ext cx="229195" cy="36933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641170" y="3645363"/>
            <a:ext cx="229195" cy="36933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925585" y="3645727"/>
            <a:ext cx="229195" cy="36933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1216205" y="3645363"/>
            <a:ext cx="229195" cy="36933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2661641" y="3652393"/>
            <a:ext cx="229195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946056" y="3652393"/>
            <a:ext cx="229195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3230471" y="3652757"/>
            <a:ext cx="229195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3514886" y="3645363"/>
            <a:ext cx="229195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24"/>
          <p:cNvCxnSpPr/>
          <p:nvPr/>
        </p:nvCxnSpPr>
        <p:spPr>
          <a:xfrm flipH="1" rot="10800000">
            <a:off x="3744081" y="2220023"/>
            <a:ext cx="584571" cy="351727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3822389" y="3058991"/>
            <a:ext cx="532958" cy="306655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" name="Google Shape;183;p24"/>
          <p:cNvSpPr txBox="1"/>
          <p:nvPr/>
        </p:nvSpPr>
        <p:spPr>
          <a:xfrm>
            <a:off x="5200820" y="3413775"/>
            <a:ext cx="4572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맞추지 못한 A는 B에게 카드 전체  제공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B는 모인 8개의 카드 중 원하는 카드 선점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ko-KR"/>
              <a:t>남은 카드 4장 A에게 주기</a:t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7911939" y="1160295"/>
            <a:ext cx="151405" cy="30006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8120651" y="1160295"/>
            <a:ext cx="151405" cy="30006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8329363" y="1160295"/>
            <a:ext cx="151405" cy="30006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8553284" y="1160295"/>
            <a:ext cx="151405" cy="30006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7911939" y="1513481"/>
            <a:ext cx="151405" cy="30006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8120651" y="1513481"/>
            <a:ext cx="151405" cy="30006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8329363" y="1513481"/>
            <a:ext cx="151405" cy="30006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8553284" y="1513481"/>
            <a:ext cx="151405" cy="30006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7911939" y="2833463"/>
            <a:ext cx="151405" cy="30006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8120651" y="2833463"/>
            <a:ext cx="151405" cy="30006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8329363" y="2833463"/>
            <a:ext cx="151405" cy="30006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8553284" y="2833463"/>
            <a:ext cx="151405" cy="30006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7911939" y="3186649"/>
            <a:ext cx="151405" cy="30006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8120651" y="3186649"/>
            <a:ext cx="151405" cy="30006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8329363" y="3186649"/>
            <a:ext cx="151405" cy="30006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8553284" y="3186649"/>
            <a:ext cx="151405" cy="30006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311700" y="238491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방법 - 플레이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4054049" y="991658"/>
            <a:ext cx="1850212" cy="914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여성 프로필 단색으로 채워진" id="206" name="Google Shape;20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2555" y="175736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4248024" y="1193216"/>
            <a:ext cx="18502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안녕 !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난 &lt;신데렐라&gt;야</a:t>
            </a: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3786132" y="2583345"/>
            <a:ext cx="1046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1724352" y="1583463"/>
            <a:ext cx="195984" cy="37174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2008767" y="1583463"/>
            <a:ext cx="195984" cy="37174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2293182" y="1583827"/>
            <a:ext cx="195984" cy="37174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2583802" y="1583463"/>
            <a:ext cx="195984" cy="37174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2681794" y="3143072"/>
            <a:ext cx="51863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자신의 조각 4개를 모두 모으면 승리 !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승리선언은 자신의 차례에만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느낌표 단색으로 채워진" id="214" name="Google Shape;21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9545" y="132002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439311" y="952694"/>
            <a:ext cx="32611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승리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제작 과정(Ver.01)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26"/>
          <p:cNvSpPr txBox="1"/>
          <p:nvPr>
            <p:ph idx="4294967295" type="body"/>
          </p:nvPr>
        </p:nvSpPr>
        <p:spPr>
          <a:xfrm>
            <a:off x="311700" y="1769075"/>
            <a:ext cx="85206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캐릭터 선정 및 각자의 조각에 관한 아이디어 제안.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캐릭터, 조각, 이벤트 카드를 이용하여 턴제 게임 진행.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플레이 시간 초과 및 이벤트 카드 유효성 문제 발생.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제작 과정(Ver.02)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27"/>
          <p:cNvSpPr txBox="1"/>
          <p:nvPr>
            <p:ph idx="4294967295" type="body"/>
          </p:nvPr>
        </p:nvSpPr>
        <p:spPr>
          <a:xfrm>
            <a:off x="311700" y="1494625"/>
            <a:ext cx="85206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*Ver.01 피드백 : 이벤트카드 삭제 후 진행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카테고리가 활용 안됨.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게임플레이 시간이 더 늘어남.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캐릭터 정체성이 없음.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이벤트 카드가 삭제되서 상대 카드 유추 불가.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공격이 없고, 자신의 카드 완성에만 집중됨.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제작 과정(Ver.03)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8"/>
          <p:cNvSpPr txBox="1"/>
          <p:nvPr>
            <p:ph idx="4294967295" type="body"/>
          </p:nvPr>
        </p:nvSpPr>
        <p:spPr>
          <a:xfrm>
            <a:off x="311700" y="1769075"/>
            <a:ext cx="85206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상대캐릭터를 유추하는 방법 추가.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상대카드 유추하여 위험부담이 높은 공격 방식 추가.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4인 게임 진행시 규칙 상세화.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9"/>
          <p:cNvSpPr txBox="1"/>
          <p:nvPr>
            <p:ph idx="4294967295" type="body"/>
          </p:nvPr>
        </p:nvSpPr>
        <p:spPr>
          <a:xfrm>
            <a:off x="311700" y="1237915"/>
            <a:ext cx="2270136" cy="2964289"/>
          </a:xfrm>
          <a:prstGeom prst="rect">
            <a:avLst/>
          </a:prstGeom>
          <a:noFill/>
          <a:ln cap="flat" cmpd="sng" w="9525">
            <a:solidFill>
              <a:srgbClr val="2E34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3436932" y="1237915"/>
            <a:ext cx="2270136" cy="2964289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b="1" i="0" lang="ko-KR" sz="23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b="1" i="0" sz="23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6562164" y="1237915"/>
            <a:ext cx="2270136" cy="2964289"/>
          </a:xfrm>
          <a:prstGeom prst="rect">
            <a:avLst/>
          </a:prstGeom>
          <a:noFill/>
          <a:ln cap="flat" cmpd="sng" w="9525">
            <a:solidFill>
              <a:srgbClr val="2E34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2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None/>
            </a:pPr>
            <a:r>
              <a:rPr b="0" i="0" lang="ko-KR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이아림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82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None/>
            </a:pPr>
            <a:r>
              <a:rPr b="0" i="0" lang="ko-KR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1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다양하게 고려하고 논리를 구성해도 허점이 많이 발견된다. 반복적으로 실행해보니 탁상공론의 한계를 느꼈다.</a:t>
            </a:r>
            <a:endParaRPr/>
          </a:p>
          <a:p>
            <a:pPr indent="0" lvl="0" marL="82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82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None/>
            </a:pPr>
            <a:r>
              <a:rPr b="0" i="0" lang="ko-KR" sz="11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게임의 최종 목적과 메인 활용 부분을 시작부터 정하는 게 중요하다. 명확하고 단순하게 정해 놓지 않으면 처음 의도와 다른 게임이 되어간다. </a:t>
            </a:r>
            <a:endParaRPr/>
          </a:p>
          <a:p>
            <a:pPr indent="0" lvl="0" marL="82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766483" y="4516798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주기준 임교영 이아림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30"/>
          <p:cNvSpPr txBox="1"/>
          <p:nvPr>
            <p:ph idx="4294967295" type="body"/>
          </p:nvPr>
        </p:nvSpPr>
        <p:spPr>
          <a:xfrm>
            <a:off x="311700" y="1237915"/>
            <a:ext cx="2270136" cy="2964289"/>
          </a:xfrm>
          <a:prstGeom prst="rect">
            <a:avLst/>
          </a:prstGeom>
          <a:noFill/>
          <a:ln cap="flat" cmpd="sng" w="9525">
            <a:solidFill>
              <a:srgbClr val="2E34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3436932" y="1237915"/>
            <a:ext cx="2270136" cy="2964289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b="1" i="0" lang="ko-KR" sz="23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b="1" i="0" sz="23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6562164" y="1237915"/>
            <a:ext cx="2270136" cy="2964289"/>
          </a:xfrm>
          <a:prstGeom prst="rect">
            <a:avLst/>
          </a:prstGeom>
          <a:noFill/>
          <a:ln cap="flat" cmpd="sng" w="9525">
            <a:solidFill>
              <a:srgbClr val="2E34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b="1" i="0" lang="ko-KR" sz="23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b="1" i="0" sz="23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766483" y="4516798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진영웅 주희민 이예주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팀소개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1017450"/>
            <a:ext cx="7250906" cy="331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소개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5"/>
          <p:cNvSpPr txBox="1"/>
          <p:nvPr>
            <p:ph idx="4294967295" type="body"/>
          </p:nvPr>
        </p:nvSpPr>
        <p:spPr>
          <a:xfrm>
            <a:off x="197400" y="1737647"/>
            <a:ext cx="85206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25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  뿔뿔이 흩어진 동화 속 조각들 !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825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None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  한 책상에 모여 서로의 조각을 트레이드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825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None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  자신의 조각 4개를 먼저 모으면 승리 !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사람, 스포츠, 무용수, 파란색이(가) 표시된 사진&#10;&#10;자동 생성된 설명"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874662" y="37759"/>
            <a:ext cx="1548730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349433" y="911302"/>
            <a:ext cx="1487908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251505" y="2692668"/>
            <a:ext cx="1635761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과일, 사과이(가) 표시된 사진&#10;&#10;자동 생성된 설명" id="76" name="Google Shape;7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3411" y="591339"/>
            <a:ext cx="453618" cy="61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99391" y="756397"/>
            <a:ext cx="764604" cy="61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16"/>
          <p:cNvSpPr txBox="1"/>
          <p:nvPr>
            <p:ph idx="4294967295" type="body"/>
          </p:nvPr>
        </p:nvSpPr>
        <p:spPr>
          <a:xfrm>
            <a:off x="311700" y="1769075"/>
            <a:ext cx="85206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플레이어가 동화 속 주인공이 되어 각자의 조각 모으기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r>
              <a:t/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단순한 규칙, rule + 가벼운 카드 구성 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r>
              <a:t/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ko-KR" sz="2300">
                <a:latin typeface="Malgun Gothic"/>
                <a:ea typeface="Malgun Gothic"/>
                <a:cs typeface="Malgun Gothic"/>
                <a:sym typeface="Malgun Gothic"/>
              </a:rPr>
              <a:t>정체를 숨기고 진행 -&gt; 치열한 심리전과 두뇌 플레이     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방법 - 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7"/>
          <p:cNvSpPr txBox="1"/>
          <p:nvPr>
            <p:ph idx="4294967295" type="body"/>
          </p:nvPr>
        </p:nvSpPr>
        <p:spPr>
          <a:xfrm>
            <a:off x="231018" y="1318598"/>
            <a:ext cx="8520600" cy="30785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플레이어들은 선을 정해 선을 중심으로 시계 방향으로 게임을 진행한다.</a:t>
            </a:r>
            <a:endParaRPr/>
          </a:p>
          <a:p>
            <a:pPr indent="-31115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r>
              <a:t/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플레이어는 지목한 상대방에게 아이템 카드의 분류가 뭔지 물어볼 수 있다. 만약에 그 분류의 아이템 카드를 가지고 있으면 원하는 분류의 카드로 교환할 있고, 만약 없다면 자신의 카드 2장을 공개해야 한다.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r>
              <a:t/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만약 상대방의 캐릭터가 무엇인지 확신이 들었다면, 상대방 캐릭터를 물어볼 수 있다. 만약에 그 캐릭터가 맞으면 상대방 카드 전부를 가져와 원하는 카드를 취하고 나머지 카드를 주도록 한다.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8" y="786389"/>
            <a:ext cx="7893844" cy="357072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671775" y="871500"/>
            <a:ext cx="1151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Lato"/>
                <a:ea typeface="Lato"/>
                <a:cs typeface="Lato"/>
                <a:sym typeface="Lato"/>
              </a:rPr>
              <a:t>캐릭터/조각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625078" y="169028"/>
            <a:ext cx="400764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자신의 차례가 되면 질문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질문은 2가지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속성 조각 trade     2. 정체 밝히기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482328" y="557212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625078" y="169028"/>
            <a:ext cx="400764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자신의 차례가 되면 질문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질문은 2가지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속성 조각 trade     2. 정체 밝히기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428750" y="442912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625078" y="169028"/>
            <a:ext cx="400764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자신의 차례가 되면 질문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질문은 2가지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속성 조각 trade     2. 정체 밝히기</a:t>
            </a:r>
            <a:endParaRPr/>
          </a:p>
        </p:txBody>
      </p:sp>
      <p:pic>
        <p:nvPicPr>
          <p:cNvPr descr="테이블이(가) 표시된 사진&#10;&#10;자동 생성된 설명" id="113" name="Google Shape;1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482328" y="481865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